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1" r:id="rId2"/>
    <p:sldId id="262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" initials="L" lastIdx="1" clrIdx="0">
    <p:extLst>
      <p:ext uri="{19B8F6BF-5375-455C-9EA6-DF929625EA0E}">
        <p15:presenceInfo xmlns:p15="http://schemas.microsoft.com/office/powerpoint/2012/main" userId="L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00"/>
    <a:srgbClr val="DC2A2A"/>
    <a:srgbClr val="FF3300"/>
    <a:srgbClr val="CC3300"/>
    <a:srgbClr val="CC0000"/>
    <a:srgbClr val="B7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4"/>
    <p:restoredTop sz="94699" autoAdjust="0"/>
  </p:normalViewPr>
  <p:slideViewPr>
    <p:cSldViewPr snapToGrid="0">
      <p:cViewPr varScale="1">
        <p:scale>
          <a:sx n="138" d="100"/>
          <a:sy n="138" d="100"/>
        </p:scale>
        <p:origin x="3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56150-DCE4-4FB6-AF96-00F6C4C4B77F}" type="datetimeFigureOut">
              <a:rPr lang="en-US" smtClean="0"/>
              <a:t>3/22/20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2686F-5782-4A4D-8B9D-989DFFE41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16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2686F-5782-4A4D-8B9D-989DFFE419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23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22686F-5782-4A4D-8B9D-989DFFE419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12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5">
            <a:extLst>
              <a:ext uri="{FF2B5EF4-FFF2-40B4-BE49-F238E27FC236}">
                <a16:creationId xmlns:a16="http://schemas.microsoft.com/office/drawing/2014/main" id="{A5960F31-858C-40BF-96C2-65F489975BC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33"/>
          <a:stretch/>
        </p:blipFill>
        <p:spPr bwMode="auto">
          <a:xfrm>
            <a:off x="-76200" y="3058042"/>
            <a:ext cx="12344399" cy="3799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7549" y="244929"/>
            <a:ext cx="9144000" cy="774927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rgbClr val="DC2A2A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417869"/>
            <a:ext cx="12192000" cy="5280704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latin typeface="+mj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3" descr="D:\Utah research\Additive Manufacturing\Stucker\Meeting with 3DSIM\lab-logo.tif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3896086" y="2784315"/>
            <a:ext cx="4133850" cy="5476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72710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12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12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rgbClr val="DC2A2A"/>
                </a:solidFill>
                <a:latin typeface="+mj-lt"/>
                <a:ea typeface="Verdan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98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41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07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44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21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39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06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2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AD00C-3099-4230-BB22-7A885077C004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730B8-42DD-45BF-BBA3-FCB54FB48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58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rgbClr val="FF000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41598_2017_3761_MOESM1_ESM">
            <a:hlinkClick r:id="" action="ppaction://media"/>
            <a:extLst>
              <a:ext uri="{FF2B5EF4-FFF2-40B4-BE49-F238E27FC236}">
                <a16:creationId xmlns:a16="http://schemas.microsoft.com/office/drawing/2014/main" id="{FDEC69B6-4EDD-4E0E-BD0A-39FA9C29C16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400" end="6053.1666"/>
                </p14:media>
              </p:ext>
            </p:extLst>
          </p:nvPr>
        </p:nvPicPr>
        <p:blipFill rotWithShape="1">
          <a:blip r:embed="rId7"/>
          <a:srcRect/>
          <a:stretch/>
        </p:blipFill>
        <p:spPr>
          <a:xfrm>
            <a:off x="5738806" y="1621020"/>
            <a:ext cx="4068187" cy="40681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4847B2-92BE-B94A-9F04-03747388035D}"/>
              </a:ext>
            </a:extLst>
          </p:cNvPr>
          <p:cNvSpPr txBox="1"/>
          <p:nvPr/>
        </p:nvSpPr>
        <p:spPr>
          <a:xfrm>
            <a:off x="1132548" y="1899914"/>
            <a:ext cx="6537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 (K)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72B6953-4725-9F48-A0E0-126CFCC2627F}"/>
              </a:ext>
            </a:extLst>
          </p:cNvPr>
          <p:cNvCxnSpPr/>
          <p:nvPr/>
        </p:nvCxnSpPr>
        <p:spPr>
          <a:xfrm>
            <a:off x="1111281" y="3975019"/>
            <a:ext cx="52828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53C6B52-664D-AB4E-85FE-1D7CB0C47143}"/>
              </a:ext>
            </a:extLst>
          </p:cNvPr>
          <p:cNvSpPr txBox="1"/>
          <p:nvPr/>
        </p:nvSpPr>
        <p:spPr>
          <a:xfrm>
            <a:off x="1017466" y="3975019"/>
            <a:ext cx="830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1000 m/s for gas</a:t>
            </a:r>
          </a:p>
          <a:p>
            <a:r>
              <a:rPr lang="en-US" sz="1200" b="1" dirty="0"/>
              <a:t>4 m/s for metal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EA3CD10-86B2-0547-9FDC-EC898106F83A}"/>
              </a:ext>
            </a:extLst>
          </p:cNvPr>
          <p:cNvCxnSpPr/>
          <p:nvPr/>
        </p:nvCxnSpPr>
        <p:spPr>
          <a:xfrm rot="5400000" flipH="1">
            <a:off x="1357910" y="4879627"/>
            <a:ext cx="0" cy="563320"/>
          </a:xfrm>
          <a:prstGeom prst="straightConnector1">
            <a:avLst/>
          </a:prstGeom>
          <a:ln w="635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81BAA1-BD63-1443-BA72-7292EFE0C0BE}"/>
              </a:ext>
            </a:extLst>
          </p:cNvPr>
          <p:cNvSpPr txBox="1"/>
          <p:nvPr/>
        </p:nvSpPr>
        <p:spPr>
          <a:xfrm>
            <a:off x="1043593" y="4879627"/>
            <a:ext cx="83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100 </a:t>
            </a:r>
            <a:r>
              <a:rPr lang="el-GR" sz="1200" b="1" dirty="0"/>
              <a:t>μ</a:t>
            </a:r>
            <a:r>
              <a:rPr lang="en-US" sz="1200" b="1" dirty="0"/>
              <a:t>m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17466" y="1862903"/>
            <a:ext cx="732001" cy="33909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6634" y="2129370"/>
            <a:ext cx="601766" cy="1651000"/>
          </a:xfrm>
          <a:prstGeom prst="rect">
            <a:avLst/>
          </a:prstGeom>
        </p:spPr>
      </p:pic>
      <p:pic>
        <p:nvPicPr>
          <p:cNvPr id="3" name="showcas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22055" t="5850" r="5957" b="12789"/>
          <a:stretch/>
        </p:blipFill>
        <p:spPr>
          <a:xfrm flipH="1">
            <a:off x="1881057" y="1862903"/>
            <a:ext cx="3413323" cy="343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5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8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4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15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6321DA-93D1-4B4C-8A80-B77739737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031" y="1840674"/>
            <a:ext cx="3272033" cy="28322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CA553E-558D-6C45-9EEF-F1B72AA7D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1265" y="1935677"/>
            <a:ext cx="3267363" cy="28207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EDA4F5-4012-3041-B59A-EA8727627500}"/>
              </a:ext>
            </a:extLst>
          </p:cNvPr>
          <p:cNvSpPr txBox="1"/>
          <p:nvPr/>
        </p:nvSpPr>
        <p:spPr>
          <a:xfrm>
            <a:off x="1840033" y="4672939"/>
            <a:ext cx="536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EBBDA7-8604-BD44-9F6E-290DACB3FA7C}"/>
              </a:ext>
            </a:extLst>
          </p:cNvPr>
          <p:cNvSpPr txBox="1"/>
          <p:nvPr/>
        </p:nvSpPr>
        <p:spPr>
          <a:xfrm>
            <a:off x="5369650" y="4672939"/>
            <a:ext cx="536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(b)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7B44DD-03AD-CA44-9AF4-555CBE84E621}"/>
              </a:ext>
            </a:extLst>
          </p:cNvPr>
          <p:cNvSpPr txBox="1"/>
          <p:nvPr/>
        </p:nvSpPr>
        <p:spPr>
          <a:xfrm>
            <a:off x="8990464" y="4672939"/>
            <a:ext cx="536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(c)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C0E0B4-FC66-BF4E-8697-5B9D11189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0771" y="1840673"/>
            <a:ext cx="3280741" cy="283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436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11964</TotalTime>
  <Words>30</Words>
  <Application>Microsoft Macintosh PowerPoint</Application>
  <PresentationFormat>Widescreen</PresentationFormat>
  <Paragraphs>9</Paragraphs>
  <Slides>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</dc:creator>
  <cp:lastModifiedBy>Xuxiao Li</cp:lastModifiedBy>
  <cp:revision>319</cp:revision>
  <dcterms:created xsi:type="dcterms:W3CDTF">2019-10-30T19:50:32Z</dcterms:created>
  <dcterms:modified xsi:type="dcterms:W3CDTF">2020-03-22T23:40:15Z</dcterms:modified>
</cp:coreProperties>
</file>

<file path=docProps/thumbnail.jpeg>
</file>